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8" r:id="rId10"/>
    <p:sldId id="299" r:id="rId11"/>
    <p:sldId id="302" r:id="rId12"/>
    <p:sldId id="303" r:id="rId13"/>
    <p:sldId id="304" r:id="rId14"/>
    <p:sldId id="300" r:id="rId15"/>
    <p:sldId id="301" r:id="rId16"/>
    <p:sldId id="29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77175" y="2236835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Op flap: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Ieder groepslid brengt 1 knelpunt van het bedrijf in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Samen de 8 stappen doorlopen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Uitwerking op flap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Bespreking klassikaal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Denk aan: SMART formuleren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Probleem oplossen in 8 stappen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8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83473" y="2032226"/>
            <a:ext cx="6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Werk de genoemde oplossingen uit.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oplossingen zijn SMART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3: bedrijf adviseren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527" y="2914095"/>
            <a:ext cx="756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</a:t>
            </a:r>
            <a:r>
              <a:rPr lang="nl-NL" dirty="0" smtClean="0"/>
              <a:t>pecifiek: is de oplossing duidelijk en speciaal voor het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</a:t>
            </a:r>
            <a:r>
              <a:rPr lang="nl-NL" dirty="0" smtClean="0"/>
              <a:t>eetbaar: onder welke voorwaarde(n) is het doel( de oplossing) bereikt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</a:t>
            </a:r>
            <a:r>
              <a:rPr lang="nl-NL" dirty="0" smtClean="0"/>
              <a:t>cceptabel: is de oplossing geschikt voor de mensen en/of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R</a:t>
            </a:r>
            <a:r>
              <a:rPr lang="nl-NL" dirty="0" smtClean="0"/>
              <a:t>ealistisch: haalbaar?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T</a:t>
            </a:r>
            <a:r>
              <a:rPr lang="nl-NL" dirty="0" smtClean="0"/>
              <a:t>ijdsgebonden: hoeveel tijd is er nodig om het doel te bereiken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 verbeterpunten en oplossingen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68933"/>
              </p:ext>
            </p:extLst>
          </p:nvPr>
        </p:nvGraphicFramePr>
        <p:xfrm>
          <a:off x="501805" y="1200243"/>
          <a:ext cx="834111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46">
                  <a:extLst>
                    <a:ext uri="{9D8B030D-6E8A-4147-A177-3AD203B41FA5}">
                      <a16:colId xmlns:a16="http://schemas.microsoft.com/office/drawing/2014/main" val="286067022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2546732803"/>
                    </a:ext>
                  </a:extLst>
                </a:gridCol>
                <a:gridCol w="1922523">
                  <a:extLst>
                    <a:ext uri="{9D8B030D-6E8A-4147-A177-3AD203B41FA5}">
                      <a16:colId xmlns:a16="http://schemas.microsoft.com/office/drawing/2014/main" val="1915195711"/>
                    </a:ext>
                  </a:extLst>
                </a:gridCol>
                <a:gridCol w="2690517">
                  <a:extLst>
                    <a:ext uri="{9D8B030D-6E8A-4147-A177-3AD203B41FA5}">
                      <a16:colId xmlns:a16="http://schemas.microsoft.com/office/drawing/2014/main" val="384993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Verbeterpunt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motivatie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Oplossing(en)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Uitwerking oplossing(en)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0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4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3.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56599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nl-NL" dirty="0" smtClean="0"/>
                        <a:t>4.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78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5.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5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6.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4063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nl-NL" dirty="0" smtClean="0"/>
                        <a:t>7.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319809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nl-NL" dirty="0" smtClean="0"/>
                        <a:t>8.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9.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55569"/>
                  </a:ext>
                </a:extLst>
              </a:tr>
              <a:tr h="169003"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9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14.00-15.00: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oplossen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15.00-16.00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- Onderdeel : adviseren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 ( nog 4 niet ingeleverde werkstukken)</a:t>
            </a:r>
            <a:endParaRPr lang="nl-NL" b="1" u="sng" dirty="0"/>
          </a:p>
          <a:p>
            <a:pPr marL="285750" indent="-285750">
              <a:buFontTx/>
              <a:buChar char="-"/>
            </a:pP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10 verbeterpunten van het bedrijf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niet goed gaan/zijn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Dingen die stuk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stroef/</a:t>
            </a:r>
            <a:r>
              <a:rPr lang="nl-NL" dirty="0"/>
              <a:t>n</a:t>
            </a:r>
            <a:r>
              <a:rPr lang="nl-NL" dirty="0" smtClean="0"/>
              <a:t>iet efficiënt lopen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Irritaties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Moderne zaken/innovaties die nog niet op het bedrijf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Overige problemen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verbeterpunten (BPV-opdracht)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9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per verbeterpunt mogelijke oplossingen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2: oplossingen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83832" y="3222702"/>
            <a:ext cx="5341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 smtClean="0"/>
              <a:t>€</a:t>
            </a:r>
            <a:endParaRPr lang="nl-NL" sz="9600" b="1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77175" y="2236835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Formuleer het probleem precies: de waarom vraag.</a:t>
            </a:r>
          </a:p>
          <a:p>
            <a:pPr marL="342900" indent="-342900">
              <a:buAutoNum type="arabicPeriod"/>
            </a:pPr>
            <a:r>
              <a:rPr lang="nl-NL" dirty="0" smtClean="0"/>
              <a:t>Breng de huidige situatie in beeld</a:t>
            </a:r>
          </a:p>
          <a:p>
            <a:pPr marL="342900" indent="-342900">
              <a:buAutoNum type="arabicPeriod"/>
            </a:pPr>
            <a:r>
              <a:rPr lang="nl-NL" dirty="0" smtClean="0"/>
              <a:t>Formuleer doelstellingen: wat, wanneer, wie, hoe</a:t>
            </a:r>
          </a:p>
          <a:p>
            <a:pPr marL="342900" indent="-342900">
              <a:buAutoNum type="arabicPeriod"/>
            </a:pPr>
            <a:r>
              <a:rPr lang="nl-NL" dirty="0" smtClean="0"/>
              <a:t>Wat is de oorzaak van het probleem</a:t>
            </a:r>
          </a:p>
          <a:p>
            <a:pPr marL="342900" indent="-342900">
              <a:buAutoNum type="arabicPeriod"/>
            </a:pPr>
            <a:r>
              <a:rPr lang="nl-NL" dirty="0" smtClean="0"/>
              <a:t>Welke mogelijke oplossingen zijn er</a:t>
            </a:r>
          </a:p>
          <a:p>
            <a:pPr marL="342900" indent="-342900">
              <a:buAutoNum type="arabicPeriod"/>
            </a:pPr>
            <a:r>
              <a:rPr lang="nl-NL" dirty="0" smtClean="0"/>
              <a:t>Werk de genoemde oplossingen uit</a:t>
            </a:r>
          </a:p>
          <a:p>
            <a:pPr marL="342900" indent="-342900">
              <a:buAutoNum type="arabicPeriod"/>
            </a:pPr>
            <a:r>
              <a:rPr lang="nl-NL" dirty="0" smtClean="0"/>
              <a:t>Kies de beste oplossing, motiveer</a:t>
            </a:r>
          </a:p>
          <a:p>
            <a:pPr marL="342900" indent="-342900">
              <a:buAutoNum type="arabicPeriod"/>
            </a:pPr>
            <a:r>
              <a:rPr lang="nl-NL" dirty="0" smtClean="0"/>
              <a:t>Werk de beste oplossing uit: advies aan bedrijf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Probleem oplossen in 8 stappen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77175" y="2236835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Werken in 5 groepen: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Groep 1:	3 studenten 5L (jongens)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Groep 2:	3 studenten 5L (meisjes)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Groep 3:	3  studenten HA3D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Groep 4:	3 studenten handel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Groep 5: 	3 studenten handel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Probleem oplossen in 8 stappen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3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640</TotalTime>
  <Words>340</Words>
  <Application>Microsoft Office PowerPoint</Application>
  <PresentationFormat>Diavoorstelling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114</cp:revision>
  <dcterms:created xsi:type="dcterms:W3CDTF">2016-05-29T10:04:13Z</dcterms:created>
  <dcterms:modified xsi:type="dcterms:W3CDTF">2017-11-20T10:17:21Z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